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DB43-937A-5005-AA77-B8A09A7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A9F9C-3960-06A6-CE9E-F5DB54884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51A7-A057-4F7C-90E3-7C791F3B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663FF-4E5B-0847-2E4F-3DB1FEBC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BE36B-E239-90EF-265C-3AE927F0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3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CF79-292A-C0F0-2399-1160F222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342EA-9308-BCBC-E34F-57E011D84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25E0-4A9B-3F84-7B37-761F9E38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D473-B0AC-E6B9-9A7E-0D51E019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6061-FB0E-2762-3F2E-50FC65EC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1D48A3-167C-0CD6-B389-12ED82C1A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7ED9C-9125-90CB-AA80-C09337B8F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0DC33-FA87-17EC-5C5C-22A19399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FD3CC-7E21-FB29-5103-16C633F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CD68-2F69-C3C9-6F61-FC7EFA32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7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B516-EF5B-8286-6566-CD452A03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9EC5-C013-D8E7-7022-7040FE7C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A2FB-94B2-C781-8D0D-7E5175A9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0415-1027-2154-EEF0-76524A21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9EA4-86B0-D8F5-7DA2-008AB946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9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16A2-B205-C006-A825-CA135D03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2568-4A9F-A950-A6A4-475A4D2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8B2E4-86A6-0A56-EF31-15E0B0D5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8F5FF-8B13-0A6C-B1AD-F88372B7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FBC5B-C17F-828E-EB01-E1CBC6DF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9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050E-1BAB-E3C5-EB57-DAEC4E0F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353B-8060-4656-225E-ED985D330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BFE9A-6C33-3240-721D-88BAFF98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3ED8E-1401-915F-BC8C-BFDDB166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FD0F2-5374-8899-52B8-2C4CA1C8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75028-459A-77DA-9B72-A304FC3E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B030-1E5A-3691-E9B8-6ECF64B7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4156-2655-0097-0EE5-9A7E5D5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F5582-236F-37D7-84A8-E303CD15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0A3B3-A2F1-0720-404C-01CF7487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730C-58A3-86E0-F59E-203C5B6D3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D265F-6714-2D3D-8B11-E2F8A082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A7996-9B01-BCAC-F2B9-1610CBB4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C3424-BAF5-BC1E-E546-CDB23BC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DE64-FC9F-96A7-469C-5E33192B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ECE4A-3247-BF9F-AC89-C29454F3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80B06-BF87-0FA2-9AD6-3764C89A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8A3C4-0231-661E-9FC0-B51533A8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07203-1F1C-C74D-1CA1-22898F93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EF738-0442-57A3-E552-A63A88EE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3514-1E31-29ED-5330-87AF5713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848F-91FF-5697-0FB3-47F6A181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919FE-920D-9306-A243-F16F8488B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47213-784D-0421-075B-BF0B8E2C3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84DD2-F1B1-1201-C6AD-CD9B7701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BD3D1-F15C-ACC6-DF5C-40E9810D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F0732-C478-B7DD-F81D-004044EF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5A3C-3746-4053-EAAA-F395F320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E7591-AEB2-14C2-47E5-96B016D70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933A8-7407-B798-C051-0AEC2B3E3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F21D-E9F9-D6E2-BDA5-3CECDA7A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E9C6D-F3D5-C853-B82B-8426CA5B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D8219-CD52-84F7-F795-EF4B512D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6953-2950-6D45-6DC8-BB7E241D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7BE0C-5958-B727-5B56-141AFAD0E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7F5-95D9-8D8E-C8EB-CA3E27535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084BE-A5FD-3A4D-8F26-80D2D688C97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19FA-8761-B57F-B03B-237D1D751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9436-2F74-4502-5752-B013B1FE4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F4433-D424-0249-A356-8D304A9E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5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FC1B-6CDC-7D1C-45DA-58FFA3B95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406400"/>
            <a:ext cx="10435936" cy="2387600"/>
          </a:xfrm>
        </p:spPr>
        <p:txBody>
          <a:bodyPr>
            <a:normAutofit/>
          </a:bodyPr>
          <a:lstStyle/>
          <a:p>
            <a:r>
              <a:rPr lang="en-US" sz="4000" dirty="0"/>
              <a:t>Exploring the influence of the trigger frame on trigger hit positions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80272-2C3D-66B9-484E-63F54012D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171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Part 2: Uniform beam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36F34-62E0-04FA-ABC2-7D16686068EA}"/>
              </a:ext>
            </a:extLst>
          </p:cNvPr>
          <p:cNvSpPr txBox="1"/>
          <p:nvPr/>
        </p:nvSpPr>
        <p:spPr>
          <a:xfrm>
            <a:off x="3939886" y="4717472"/>
            <a:ext cx="4312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Almonte</a:t>
            </a:r>
          </a:p>
          <a:p>
            <a:pPr algn="ctr"/>
            <a:r>
              <a:rPr lang="en-US" dirty="0"/>
              <a:t>Sophomore</a:t>
            </a:r>
          </a:p>
          <a:p>
            <a:pPr algn="ctr"/>
            <a:r>
              <a:rPr lang="en-US" dirty="0"/>
              <a:t>Physics &amp; Mathematics</a:t>
            </a:r>
          </a:p>
          <a:p>
            <a:pPr algn="ctr"/>
            <a:r>
              <a:rPr lang="en-US" dirty="0"/>
              <a:t>Stony Brook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04947-8A7C-7FFA-9924-E332E483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" t="7949" r="12086" b="5546"/>
          <a:stretch/>
        </p:blipFill>
        <p:spPr>
          <a:xfrm>
            <a:off x="1388787" y="4649299"/>
            <a:ext cx="2551099" cy="1268502"/>
          </a:xfrm>
          <a:prstGeom prst="rect">
            <a:avLst/>
          </a:prstGeom>
        </p:spPr>
      </p:pic>
      <p:pic>
        <p:nvPicPr>
          <p:cNvPr id="7" name="Picture 6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6062193C-6FB3-E213-17B7-1995C6118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84" y="4754595"/>
            <a:ext cx="317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D18C195-DAF0-FACA-B45A-98ECD4E8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9" y="78938"/>
            <a:ext cx="10564661" cy="67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8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29FC2B7-1247-F76D-A4AA-44E90D41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74" y="147642"/>
            <a:ext cx="10434251" cy="65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54FA258-ABEB-C597-F406-D1CBA768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93" y="88501"/>
            <a:ext cx="10503814" cy="66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4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BEE776-E5B9-1FF2-CBB6-5EE07257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3" y="101899"/>
            <a:ext cx="10509134" cy="66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496E3C5-3A08-1C46-1736-0A3B4E48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6" y="111339"/>
            <a:ext cx="10432007" cy="66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C87138A4-CB5C-3EF4-37E6-DF13720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8" y="181119"/>
            <a:ext cx="10270483" cy="64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52C79-D9CF-7338-2541-7D97CBD1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r="8796" b="3006"/>
          <a:stretch/>
        </p:blipFill>
        <p:spPr>
          <a:xfrm>
            <a:off x="764990" y="213842"/>
            <a:ext cx="7693209" cy="623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2A689-B1CF-DD2B-2B43-6F9D4B9D51DE}"/>
              </a:ext>
            </a:extLst>
          </p:cNvPr>
          <p:cNvSpPr txBox="1"/>
          <p:nvPr/>
        </p:nvSpPr>
        <p:spPr>
          <a:xfrm>
            <a:off x="8956962" y="2639292"/>
            <a:ext cx="307571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Light blue </a:t>
            </a:r>
            <a:r>
              <a:rPr lang="en-US" dirty="0"/>
              <a:t>– mylar wrapping</a:t>
            </a:r>
          </a:p>
          <a:p>
            <a:r>
              <a:rPr lang="en-US" i="1" dirty="0"/>
              <a:t>Black</a:t>
            </a:r>
            <a:r>
              <a:rPr lang="en-US" dirty="0"/>
              <a:t> – plastic</a:t>
            </a:r>
          </a:p>
          <a:p>
            <a:r>
              <a:rPr lang="en-US" i="1" dirty="0"/>
              <a:t>Grey</a:t>
            </a:r>
            <a:r>
              <a:rPr lang="en-US" dirty="0"/>
              <a:t> – Aluminum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D73F5-739C-3120-15DA-0C1D0DE673D2}"/>
              </a:ext>
            </a:extLst>
          </p:cNvPr>
          <p:cNvSpPr txBox="1"/>
          <p:nvPr/>
        </p:nvSpPr>
        <p:spPr>
          <a:xfrm>
            <a:off x="9819408" y="2269960"/>
            <a:ext cx="271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Key</a:t>
            </a:r>
          </a:p>
        </p:txBody>
      </p:sp>
    </p:spTree>
    <p:extLst>
      <p:ext uri="{BB962C8B-B14F-4D97-AF65-F5344CB8AC3E}">
        <p14:creationId xmlns:p14="http://schemas.microsoft.com/office/powerpoint/2010/main" val="81246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chine with red and green lines&#10;&#10;Description automatically generated">
            <a:extLst>
              <a:ext uri="{FF2B5EF4-FFF2-40B4-BE49-F238E27FC236}">
                <a16:creationId xmlns:a16="http://schemas.microsoft.com/office/drawing/2014/main" id="{9AD70823-A7AA-8BAE-CC2C-BA9DBB66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28" y="620568"/>
            <a:ext cx="4292600" cy="420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BE515-4B84-C2A0-4AD9-30A26A520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74" r="8303"/>
          <a:stretch/>
        </p:blipFill>
        <p:spPr>
          <a:xfrm>
            <a:off x="6838370" y="647674"/>
            <a:ext cx="4292601" cy="4176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CB34A-2834-8B53-B4DE-24E7EAA86282}"/>
              </a:ext>
            </a:extLst>
          </p:cNvPr>
          <p:cNvSpPr txBox="1"/>
          <p:nvPr/>
        </p:nvSpPr>
        <p:spPr>
          <a:xfrm>
            <a:off x="1891146" y="4946073"/>
            <a:ext cx="29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event generator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64A72-056E-6A7E-CC1B-83E87C694542}"/>
              </a:ext>
            </a:extLst>
          </p:cNvPr>
          <p:cNvSpPr txBox="1"/>
          <p:nvPr/>
        </p:nvSpPr>
        <p:spPr>
          <a:xfrm>
            <a:off x="7359071" y="4946073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randomly distributed beam</a:t>
            </a:r>
          </a:p>
        </p:txBody>
      </p:sp>
    </p:spTree>
    <p:extLst>
      <p:ext uri="{BB962C8B-B14F-4D97-AF65-F5344CB8AC3E}">
        <p14:creationId xmlns:p14="http://schemas.microsoft.com/office/powerpoint/2010/main" val="325750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B7F7DCB-9C50-F895-E89F-6DF8C07E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88" y="24177"/>
            <a:ext cx="10849057" cy="68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B7F7DCB-9C50-F895-E89F-6DF8C07E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88" y="24177"/>
            <a:ext cx="10849057" cy="6809645"/>
          </a:xfrm>
          <a:prstGeom prst="rect">
            <a:avLst/>
          </a:prstGeom>
        </p:spPr>
      </p:pic>
      <p:pic>
        <p:nvPicPr>
          <p:cNvPr id="2" name="Content Placeholder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8BE25AE-E3B2-02CD-C8BC-535F78953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162" y="43189"/>
            <a:ext cx="10828274" cy="6738678"/>
          </a:xfrm>
        </p:spPr>
      </p:pic>
    </p:spTree>
    <p:extLst>
      <p:ext uri="{BB962C8B-B14F-4D97-AF65-F5344CB8AC3E}">
        <p14:creationId xmlns:p14="http://schemas.microsoft.com/office/powerpoint/2010/main" val="310027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E09EE23B-C4F9-4276-E18A-2B2F8347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89" y="60025"/>
            <a:ext cx="10501822" cy="67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0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3516228-4112-C56E-334E-7A0C09D6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1" y="76198"/>
            <a:ext cx="10384457" cy="67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21D6D4B-D349-4DF5-463B-4DABAABC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87" y="102020"/>
            <a:ext cx="10463025" cy="66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625FE1-DE00-E0B5-D377-308A04A3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49" y="155664"/>
            <a:ext cx="10322701" cy="65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46</Words>
  <Application>Microsoft Macintosh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Exploring the influence of the trigger frame on trigger hit 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Almonte</dc:creator>
  <cp:lastModifiedBy>Daniel Almonte</cp:lastModifiedBy>
  <cp:revision>1</cp:revision>
  <dcterms:created xsi:type="dcterms:W3CDTF">2025-01-29T00:53:24Z</dcterms:created>
  <dcterms:modified xsi:type="dcterms:W3CDTF">2025-01-29T02:03:41Z</dcterms:modified>
</cp:coreProperties>
</file>